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Poppins Light"/>
      <p:regular r:id="rId20"/>
    </p:embeddedFont>
    <p:embeddedFont>
      <p:font typeface="Poppins Light"/>
      <p:regular r:id="rId21"/>
    </p:embeddedFont>
    <p:embeddedFont>
      <p:font typeface="Poppins Light"/>
      <p:regular r:id="rId22"/>
    </p:embeddedFont>
    <p:embeddedFont>
      <p:font typeface="Poppins Light"/>
      <p:regular r:id="rId23"/>
    </p:embeddedFont>
    <p:embeddedFont>
      <p:font typeface="Roboto Light"/>
      <p:regular r:id="rId24"/>
    </p:embeddedFont>
    <p:embeddedFont>
      <p:font typeface="Roboto Light"/>
      <p:regular r:id="rId25"/>
    </p:embeddedFont>
    <p:embeddedFont>
      <p:font typeface="Roboto Light"/>
      <p:regular r:id="rId26"/>
    </p:embeddedFont>
    <p:embeddedFont>
      <p:font typeface="Roboto Light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KI-Assistenz für den IT-Vertrieb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Ein innovatives Projekt zur Optimierung des IT-Vertriebs durch künstliche Intelligenz. Wir nutzen modernste KI-Technologien, um Vertriebsprozesse zu automatisieren und zu verbessern.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DAF0A3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2971" y="5616654"/>
            <a:ext cx="12453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VB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3847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von Volkmar Blank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005" y="482441"/>
            <a:ext cx="5880021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Projektfortschritt visualisiert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005" y="1381482"/>
            <a:ext cx="13402389" cy="697884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55174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5F5F67"/>
          </a:solidFill>
          <a:ln/>
        </p:spPr>
      </p:sp>
      <p:sp>
        <p:nvSpPr>
          <p:cNvPr id="5" name="Text 2"/>
          <p:cNvSpPr/>
          <p:nvPr/>
        </p:nvSpPr>
        <p:spPr>
          <a:xfrm>
            <a:off x="6391513" y="8360331"/>
            <a:ext cx="847487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Geplant (€)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7391400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A7A7AE"/>
          </a:solidFill>
          <a:ln/>
        </p:spPr>
      </p:sp>
      <p:sp>
        <p:nvSpPr>
          <p:cNvPr id="7" name="Text 4"/>
          <p:cNvSpPr/>
          <p:nvPr/>
        </p:nvSpPr>
        <p:spPr>
          <a:xfrm>
            <a:off x="7627739" y="8360331"/>
            <a:ext cx="1134070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Tatsächlich (€)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380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Angebotsautomatisierung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Datenerfassung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4255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Sammlung von ERP-Daten für das Angebot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KI-Generierung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68171" y="4759762"/>
            <a:ext cx="32861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Erstellung des Angebots durch KI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13" name="Shape 10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E-Mail-Versand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542014" y="6180058"/>
            <a:ext cx="38673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Automatischer Versand an den Kunden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E-Mail-Versand: Technische Umsetzung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SMTP-Konfiguration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Verbindung zum E-Mail-Server über SMTP-Protokoll mit SSL-Verschlüsselung auf Port 465.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E-Mail-Erstellung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Generierung der Nachricht mit Betreff, Absender, Empfänger und dem KI-generierten Angebotstext.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Authentifizierung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Sichere Anmeldung am Server mit Zugangsdaten für den Versand der Nachricht.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Nächste Schritte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Abschluss Sprint 3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Fertigstellung der CRM-Anbindung und UI-Tests.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Schulung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Training des Vertriebsteams zur Nutzung der KI-Assistenz.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Rollout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Produktivstart und Begleitung der ersten Anwendungsfälle.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Messung der Effizienzsteigerung im Vertrieb.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6812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KI-Potenziale im Vertrieb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98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Unser KI-System revolutioniert den Vertriebsalltag durch vollständige Prozessautomatisierung.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87873"/>
            <a:ext cx="3260646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235291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E-Mail-Eingang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725710"/>
            <a:ext cx="28070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Automatische Erkennung und Klassifizierung von Kundenanfragen.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35" y="2987873"/>
            <a:ext cx="3260765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81249" y="4235291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ERP-Integration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281249" y="4725710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Nahtlose Verbindung mit bestehenden Systemen zur Datenerfassung.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987873"/>
            <a:ext cx="3260646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2014" y="4235291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Angebotserstellung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542014" y="4725710"/>
            <a:ext cx="280701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KI-gestützte Generierung maßgeschneiderter Angebote ohne manuelle Eingriffe.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846" y="2987873"/>
            <a:ext cx="3260765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02660" y="4235291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E-Mail-Versand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802660" y="4725710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Automatischer Versand personalisierter Angebote mit Nachverfolgung.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6592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Der komplette Workflow läuft ohne menschliche Eingriffe - vom ersten Kundenkontakt bis zum Angebotsversand.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4617"/>
            <a:ext cx="6812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KI-Potenziale im Vertrieb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87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95121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908709"/>
            <a:ext cx="4867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Automatisierte Angebotserstellung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39912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Generierung aus vorhandenen ERP-Daten.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49087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37" y="495121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Lead Scoring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65783" y="539912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Priorisierung von Leads durch Machine Learning.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2439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28650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24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Gesprächsanalyse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73441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Zusammenfassung von Kundengesprächen mit Speech-to-Text.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28667" y="62439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628650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65783" y="624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KI-Antworten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65783" y="673441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Intelligente Antwortvorschläge mit LLM-Technologie.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60734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Weitere KI-Funktionen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KPI-Prognosen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Vorhersage von Umsatz und Erfolgschancen.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Cross-Selling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Intelligente Produktempfehlungen für Bestandskunden.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ERP-Anbindung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Simulation zur Datenabfrage aus Systemen wie NetSuite.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516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Projektmethode: Scrum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Sprint-Planung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Festlegung der Ziele für den nächsten Sprint.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Entwicklung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62414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Umsetzung der geplanten Features.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Sprint-Review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Präsentation der Ergebnisse.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Retrospektive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Verbesserung des Prozesses.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Scrum-Rollen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985849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96634"/>
            <a:ext cx="2079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Owner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087053"/>
            <a:ext cx="20796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Vertriebsleitung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187547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960257"/>
            <a:ext cx="1939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Scrum Master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450675"/>
            <a:ext cx="19391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Prozessbegleiter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551170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323880"/>
            <a:ext cx="2545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Entwicklungsteam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814298"/>
            <a:ext cx="2545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Technische Umsetzung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Die agile Methode wurde wegen schneller Feedbackzyklen und dynamischer Anforderungen gewählt.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8302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Zeit- und Kostenplan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198274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1911906"/>
            <a:ext cx="4627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1: Projektsetup &amp; Use Cases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 PT (2.500 €)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51651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445669"/>
            <a:ext cx="5598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2: Angebotsmodul &amp; Lead Scoring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 PT (3.500 €)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050274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79432"/>
            <a:ext cx="4705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3: CRM-Anbindung, UI, Tests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6 PT (3.000 €)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7814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584037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513195"/>
            <a:ext cx="3791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4: Rollout &amp; Schulung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 PT (2.000 €)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01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Gesamtkosten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324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22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Personentage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75463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Gesamtaufwand für das Projekt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2324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500 €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Tagessatz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7546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Kosten pro Personentag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491132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11.000 €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594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Gesamtkosten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43354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Budget für die komplette Umsetzung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5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Projektkennzahlen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24401"/>
            <a:ext cx="7556421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83202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9757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Geplant (PV) nach 3 Wochen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9757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18 PT → 9.000 €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48234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Tatsächlich (EV)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15 PT → 7.500 €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13265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Kosten (AC)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8.000 €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78297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49266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Schedule Variance (SV)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9266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-1.500 € → Verzug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43329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55770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Cost Performance Index (CPI)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57700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0,94 → leichte Budgetüberschreitung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2025-04-22T12:55:20Z</dcterms:created>
  <dcterms:modified xsi:type="dcterms:W3CDTF">2025-04-22T12:55:20Z</dcterms:modified>
</cp:coreProperties>
</file>